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8C9C5D8-472E-5843-8D8E-B5EDABD3E192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B1A1417-C9A4-3749-978C-8FD28F764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Phineas</a:t>
            </a:r>
            <a:r>
              <a:rPr lang="en-US" dirty="0" smtClean="0"/>
              <a:t> L. </a:t>
            </a:r>
            <a:r>
              <a:rPr lang="en-US" dirty="0" err="1" smtClean="0"/>
              <a:t>MacGuire</a:t>
            </a:r>
            <a:r>
              <a:rPr lang="en-US" dirty="0" smtClean="0"/>
              <a:t> Gets Slimed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7-9 Vocabulary</a:t>
            </a:r>
          </a:p>
          <a:p>
            <a:r>
              <a:rPr lang="en-US" dirty="0" smtClean="0"/>
              <a:t>Lesson 28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filters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1750431"/>
            <a:ext cx="761206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Water is cleaner and tastes much better after it goes through </a:t>
            </a:r>
            <a:r>
              <a:rPr lang="en-US" sz="3200" b="1" dirty="0" smtClean="0"/>
              <a:t>filters </a:t>
            </a:r>
            <a:r>
              <a:rPr lang="en-US" sz="3200" dirty="0" smtClean="0"/>
              <a:t>to clean out any unwanted things.</a:t>
            </a:r>
            <a:endParaRPr lang="en-US" sz="3200" dirty="0"/>
          </a:p>
        </p:txBody>
      </p:sp>
      <p:pic>
        <p:nvPicPr>
          <p:cNvPr id="5" name="Picture 4" descr="brita-filt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999" y="3168183"/>
            <a:ext cx="3716001" cy="392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specifications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0431"/>
            <a:ext cx="8377239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 checked to make sure that my homework followed the </a:t>
            </a:r>
            <a:r>
              <a:rPr lang="en-US" sz="3200" b="1" dirty="0" smtClean="0"/>
              <a:t>specifications </a:t>
            </a:r>
            <a:r>
              <a:rPr lang="en-US" sz="3200" dirty="0" smtClean="0"/>
              <a:t>my teacher said it had to meet.</a:t>
            </a:r>
            <a:endParaRPr lang="en-US" sz="3200" dirty="0"/>
          </a:p>
        </p:txBody>
      </p:sp>
      <p:pic>
        <p:nvPicPr>
          <p:cNvPr id="5" name="Picture 4" descr="specification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438" y="2791350"/>
            <a:ext cx="3888849" cy="3888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realistic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15" y="1750431"/>
            <a:ext cx="8195824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My new toy spider is so </a:t>
            </a:r>
            <a:r>
              <a:rPr lang="en-US" sz="3200" b="1" dirty="0" smtClean="0"/>
              <a:t>realistic</a:t>
            </a:r>
            <a:r>
              <a:rPr lang="en-US" sz="3200" dirty="0" smtClean="0"/>
              <a:t>.  I can’t wait to scare my sister with it!</a:t>
            </a:r>
            <a:endParaRPr lang="en-US" sz="3200" dirty="0"/>
          </a:p>
        </p:txBody>
      </p:sp>
      <p:pic>
        <p:nvPicPr>
          <p:cNvPr id="6" name="Picture 5" descr="real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954" y="3182139"/>
            <a:ext cx="5241909" cy="3407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overall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03" y="1750431"/>
            <a:ext cx="4845217" cy="450245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My grades aren’t perfect, but </a:t>
            </a:r>
            <a:r>
              <a:rPr lang="en-US" sz="3200" b="1" dirty="0" smtClean="0"/>
              <a:t>overall </a:t>
            </a:r>
            <a:r>
              <a:rPr lang="en-US" sz="3200" dirty="0" smtClean="0"/>
              <a:t>they are pretty good.</a:t>
            </a:r>
            <a:endParaRPr lang="en-US" sz="3200" dirty="0"/>
          </a:p>
        </p:txBody>
      </p:sp>
      <p:pic>
        <p:nvPicPr>
          <p:cNvPr id="5" name="Picture 4" descr="overall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75" y="2747987"/>
            <a:ext cx="4242911" cy="3182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mandatory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9526"/>
            <a:ext cx="4593537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Stopping at a stop sign is </a:t>
            </a:r>
            <a:r>
              <a:rPr lang="en-US" sz="3200" b="1" dirty="0" smtClean="0"/>
              <a:t>mandatory</a:t>
            </a:r>
            <a:r>
              <a:rPr lang="en-US" sz="3200" dirty="0" smtClean="0"/>
              <a:t>.  You have to do it or people will get hurt.</a:t>
            </a:r>
            <a:endParaRPr lang="en-US" sz="3200" dirty="0"/>
          </a:p>
        </p:txBody>
      </p:sp>
      <p:pic>
        <p:nvPicPr>
          <p:cNvPr id="5" name="Picture 4" descr="mand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235" y="3042573"/>
            <a:ext cx="4559206" cy="3419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administration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3" y="1995816"/>
            <a:ext cx="7612064" cy="17419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school </a:t>
            </a:r>
            <a:r>
              <a:rPr lang="en-US" sz="3200" b="1" dirty="0" smtClean="0"/>
              <a:t>administration </a:t>
            </a:r>
            <a:r>
              <a:rPr lang="en-US" sz="3200" dirty="0" smtClean="0"/>
              <a:t>are the people who are in charge of the school.</a:t>
            </a:r>
            <a:endParaRPr lang="en-US" sz="3200" dirty="0"/>
          </a:p>
        </p:txBody>
      </p:sp>
      <p:pic>
        <p:nvPicPr>
          <p:cNvPr id="5" name="Picture 4" descr="admi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114" y="3492414"/>
            <a:ext cx="5058142" cy="3058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expression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4810"/>
            <a:ext cx="4744693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When I got home from school, I could tell just by the </a:t>
            </a:r>
            <a:r>
              <a:rPr lang="en-US" sz="3200" b="1" dirty="0" smtClean="0"/>
              <a:t>expression </a:t>
            </a:r>
            <a:r>
              <a:rPr lang="en-US" sz="3200" dirty="0" smtClean="0"/>
              <a:t>on my baby sister’s face that she was sad   about something.</a:t>
            </a:r>
            <a:endParaRPr lang="en-US" sz="3200" dirty="0"/>
          </a:p>
        </p:txBody>
      </p:sp>
      <p:pic>
        <p:nvPicPr>
          <p:cNvPr id="5" name="Picture 4" descr="expresry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99" y="3241364"/>
            <a:ext cx="4566768" cy="3425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pathetic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09" y="1926032"/>
            <a:ext cx="3742283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Our kitten looked so </a:t>
            </a:r>
            <a:r>
              <a:rPr lang="en-US" sz="3200" b="1" dirty="0" smtClean="0"/>
              <a:t>pathetic </a:t>
            </a:r>
            <a:r>
              <a:rPr lang="en-US" sz="3200" dirty="0" smtClean="0"/>
              <a:t>after his first bath that we wanted to promise him we would never give him another one!</a:t>
            </a:r>
            <a:endParaRPr lang="en-US" sz="3200" dirty="0"/>
          </a:p>
        </p:txBody>
      </p:sp>
      <p:pic>
        <p:nvPicPr>
          <p:cNvPr id="5" name="Picture 4" descr="p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827" y="2645540"/>
            <a:ext cx="4133465" cy="396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curriculum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112" y="1750431"/>
            <a:ext cx="8051127" cy="4502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have textbooks to help teach the </a:t>
            </a:r>
            <a:r>
              <a:rPr lang="en-US" sz="3200" b="1" dirty="0" smtClean="0"/>
              <a:t>curriculum </a:t>
            </a:r>
            <a:r>
              <a:rPr lang="en-US" sz="3200" dirty="0" smtClean="0"/>
              <a:t>we are supposed to learn in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grade.</a:t>
            </a:r>
            <a:endParaRPr lang="en-US" sz="3200" dirty="0"/>
          </a:p>
        </p:txBody>
      </p:sp>
      <p:pic>
        <p:nvPicPr>
          <p:cNvPr id="5" name="Picture 4" descr="curr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39135"/>
            <a:ext cx="3987800" cy="340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b="1" dirty="0" smtClean="0"/>
              <a:t>session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07" y="1750431"/>
            <a:ext cx="3732553" cy="4502450"/>
          </a:xfrm>
        </p:spPr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When Congress is in </a:t>
            </a:r>
            <a:r>
              <a:rPr lang="en-US" sz="3200" b="1" dirty="0" smtClean="0"/>
              <a:t>session </a:t>
            </a:r>
            <a:r>
              <a:rPr lang="en-US" sz="3200" dirty="0" smtClean="0"/>
              <a:t>they are working to make new laws for us.</a:t>
            </a:r>
            <a:endParaRPr lang="en-US" sz="3200" dirty="0"/>
          </a:p>
        </p:txBody>
      </p:sp>
      <p:pic>
        <p:nvPicPr>
          <p:cNvPr id="5" name="Picture 4" descr="sess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268" y="2986745"/>
            <a:ext cx="4718813" cy="2999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178</TotalTime>
  <Words>203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Wingdings 2</vt:lpstr>
      <vt:lpstr>Habitat</vt:lpstr>
      <vt:lpstr>Phineas L. MacGuire Gets Slimed </vt:lpstr>
      <vt:lpstr>realistic</vt:lpstr>
      <vt:lpstr>overall</vt:lpstr>
      <vt:lpstr>mandatory</vt:lpstr>
      <vt:lpstr>administration</vt:lpstr>
      <vt:lpstr>expression</vt:lpstr>
      <vt:lpstr>pathetic</vt:lpstr>
      <vt:lpstr>curriculum</vt:lpstr>
      <vt:lpstr>session</vt:lpstr>
      <vt:lpstr>filters</vt:lpstr>
      <vt:lpstr>specifications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Phineas L. MacGuire Gets Slimed</dc:title>
  <dc:creator>Kimberly Bartell</dc:creator>
  <cp:lastModifiedBy>Pizzigoni, Donna</cp:lastModifiedBy>
  <cp:revision>14</cp:revision>
  <dcterms:created xsi:type="dcterms:W3CDTF">2013-04-02T02:46:08Z</dcterms:created>
  <dcterms:modified xsi:type="dcterms:W3CDTF">2016-05-25T14:32:44Z</dcterms:modified>
</cp:coreProperties>
</file>