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Phineas</a:t>
            </a:r>
            <a:r>
              <a:rPr lang="en-US" dirty="0" smtClean="0"/>
              <a:t> L. </a:t>
            </a:r>
            <a:r>
              <a:rPr lang="en-US" dirty="0" err="1" smtClean="0"/>
              <a:t>MacGuire</a:t>
            </a:r>
            <a:r>
              <a:rPr lang="en-US" dirty="0" smtClean="0"/>
              <a:t> Gets Slimed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4-6 Vocabulary</a:t>
            </a:r>
          </a:p>
          <a:p>
            <a:r>
              <a:rPr lang="en-US" dirty="0" smtClean="0"/>
              <a:t>Lesson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 chapter books have a </a:t>
            </a:r>
            <a:r>
              <a:rPr lang="en-US" sz="3200" b="1" dirty="0" smtClean="0"/>
              <a:t>summary </a:t>
            </a:r>
            <a:r>
              <a:rPr lang="en-US" sz="3200" dirty="0" smtClean="0"/>
              <a:t>of the book on the back so you know what it is about before you buy it.</a:t>
            </a:r>
            <a:endParaRPr lang="en-US" sz="3200" dirty="0"/>
          </a:p>
        </p:txBody>
      </p:sp>
      <p:pic>
        <p:nvPicPr>
          <p:cNvPr id="6" name="Picture 5" descr="books_back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863" y="3380080"/>
            <a:ext cx="4285165" cy="319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volume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0431"/>
            <a:ext cx="837723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don’t like watching TV with my grandpa because he always turns the </a:t>
            </a:r>
            <a:r>
              <a:rPr lang="en-US" sz="3200" b="1" dirty="0" smtClean="0"/>
              <a:t>volume </a:t>
            </a:r>
            <a:r>
              <a:rPr lang="en-US" sz="3200" dirty="0" smtClean="0"/>
              <a:t>up too high and it hurts my ears!</a:t>
            </a:r>
            <a:endParaRPr lang="en-US" sz="3200" dirty="0"/>
          </a:p>
        </p:txBody>
      </p:sp>
      <p:pic>
        <p:nvPicPr>
          <p:cNvPr id="6" name="Picture 5" descr="volu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718" y="3404904"/>
            <a:ext cx="5669036" cy="319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dissect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5" y="1750431"/>
            <a:ext cx="819582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science class we had to </a:t>
            </a:r>
            <a:r>
              <a:rPr lang="en-US" sz="3200" b="1" dirty="0" smtClean="0"/>
              <a:t>dissect </a:t>
            </a:r>
            <a:r>
              <a:rPr lang="en-US" sz="3200" dirty="0" smtClean="0"/>
              <a:t>crayfish.  It was kind of gross, but also really interesting.</a:t>
            </a:r>
            <a:endParaRPr lang="en-US" sz="3200" dirty="0"/>
          </a:p>
        </p:txBody>
      </p:sp>
      <p:pic>
        <p:nvPicPr>
          <p:cNvPr id="5" name="Picture 4" descr="dissection (24)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37" y="3116988"/>
            <a:ext cx="4627465" cy="347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normally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750431"/>
            <a:ext cx="4845217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 </a:t>
            </a:r>
            <a:r>
              <a:rPr lang="en-US" sz="3200" b="1" dirty="0" smtClean="0"/>
              <a:t>normally </a:t>
            </a:r>
            <a:r>
              <a:rPr lang="en-US" sz="3200" dirty="0" smtClean="0"/>
              <a:t>do my homework as soon as I get home so I can do whatever I want for the rest of the night.</a:t>
            </a:r>
            <a:endParaRPr lang="en-US" sz="3200" dirty="0"/>
          </a:p>
        </p:txBody>
      </p:sp>
      <p:pic>
        <p:nvPicPr>
          <p:cNvPr id="6" name="Picture 5" descr="normally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20" y="1750431"/>
            <a:ext cx="3582771" cy="474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democracy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countries that have a </a:t>
            </a:r>
            <a:r>
              <a:rPr lang="en-US" sz="3200" b="1" dirty="0" smtClean="0"/>
              <a:t>democracy</a:t>
            </a:r>
            <a:r>
              <a:rPr lang="en-US" sz="3200" dirty="0" smtClean="0"/>
              <a:t>, the people vote to choose their leaders.</a:t>
            </a:r>
            <a:endParaRPr lang="en-US" sz="3200" dirty="0"/>
          </a:p>
        </p:txBody>
      </p:sp>
      <p:pic>
        <p:nvPicPr>
          <p:cNvPr id="6" name="Picture 5" descr="democra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90" y="3304622"/>
            <a:ext cx="6554249" cy="355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physics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Physics </a:t>
            </a:r>
            <a:r>
              <a:rPr lang="en-US" sz="3200" dirty="0" smtClean="0"/>
              <a:t>can be a very cool form of science to study!</a:t>
            </a:r>
            <a:endParaRPr lang="en-US" sz="3200" dirty="0"/>
          </a:p>
        </p:txBody>
      </p:sp>
      <p:pic>
        <p:nvPicPr>
          <p:cNvPr id="6" name="Picture 5" descr="PhysicsPhotosRE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94" y="2863658"/>
            <a:ext cx="5028044" cy="377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graphed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750431"/>
            <a:ext cx="8028365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loved math the day we </a:t>
            </a:r>
            <a:r>
              <a:rPr lang="en-US" sz="3200" b="1" dirty="0" smtClean="0"/>
              <a:t>graphed </a:t>
            </a:r>
            <a:r>
              <a:rPr lang="en-US" sz="3200" dirty="0" smtClean="0"/>
              <a:t>how many of each color M&amp;Ms we had because we got to eat them afterwards!</a:t>
            </a:r>
            <a:endParaRPr lang="en-US" sz="3200" dirty="0"/>
          </a:p>
        </p:txBody>
      </p:sp>
      <p:pic>
        <p:nvPicPr>
          <p:cNvPr id="9" name="Picture 8" descr="grap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85" y="3338470"/>
            <a:ext cx="4776852" cy="318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obsessed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think this man may be </a:t>
            </a:r>
            <a:r>
              <a:rPr lang="en-US" sz="3200" b="1" dirty="0" smtClean="0"/>
              <a:t>obsessed </a:t>
            </a:r>
            <a:r>
              <a:rPr lang="en-US" sz="3200" dirty="0" smtClean="0"/>
              <a:t>with music and CDs!</a:t>
            </a:r>
            <a:endParaRPr lang="en-US" sz="3200" dirty="0"/>
          </a:p>
        </p:txBody>
      </p:sp>
      <p:pic>
        <p:nvPicPr>
          <p:cNvPr id="7" name="Picture 6" descr="obsess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19" y="2768757"/>
            <a:ext cx="4501226" cy="367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captivity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750431"/>
            <a:ext cx="805112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Animals that live in </a:t>
            </a:r>
            <a:r>
              <a:rPr lang="en-US" sz="3200" b="1" dirty="0" smtClean="0"/>
              <a:t>captivity </a:t>
            </a:r>
            <a:r>
              <a:rPr lang="en-US" sz="3200" dirty="0" smtClean="0"/>
              <a:t>are not free.</a:t>
            </a:r>
            <a:endParaRPr lang="en-US" sz="3200" dirty="0"/>
          </a:p>
        </p:txBody>
      </p:sp>
      <p:pic>
        <p:nvPicPr>
          <p:cNvPr id="7" name="Picture 6" descr="ca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62" y="2568299"/>
            <a:ext cx="5618877" cy="3893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recover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07" y="1750431"/>
            <a:ext cx="3732553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It’s not very much fun, but an ice bath is a great way to </a:t>
            </a:r>
            <a:r>
              <a:rPr lang="en-US" sz="3200" b="1" dirty="0" smtClean="0"/>
              <a:t>recover </a:t>
            </a:r>
            <a:r>
              <a:rPr lang="en-US" sz="3200" dirty="0" smtClean="0"/>
              <a:t>after a long run, hike or game.</a:t>
            </a:r>
            <a:endParaRPr lang="en-US" sz="3200" dirty="0"/>
          </a:p>
        </p:txBody>
      </p:sp>
      <p:pic>
        <p:nvPicPr>
          <p:cNvPr id="8" name="Picture 7" descr="re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61" y="2191210"/>
            <a:ext cx="5271139" cy="445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123</TotalTime>
  <Words>209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Wingdings 2</vt:lpstr>
      <vt:lpstr>Habitat</vt:lpstr>
      <vt:lpstr>Phineas L. MacGuire Gets Slimed </vt:lpstr>
      <vt:lpstr>dissect</vt:lpstr>
      <vt:lpstr>normally</vt:lpstr>
      <vt:lpstr>democracy</vt:lpstr>
      <vt:lpstr>physics</vt:lpstr>
      <vt:lpstr>graphed</vt:lpstr>
      <vt:lpstr>obsessed</vt:lpstr>
      <vt:lpstr>captivity</vt:lpstr>
      <vt:lpstr>recover</vt:lpstr>
      <vt:lpstr>summary</vt:lpstr>
      <vt:lpstr>volume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L. MacGuire Gets Slimed</dc:title>
  <dc:creator>Kimberly Bartell</dc:creator>
  <cp:lastModifiedBy>Pizzigoni, Donna</cp:lastModifiedBy>
  <cp:revision>10</cp:revision>
  <dcterms:created xsi:type="dcterms:W3CDTF">2013-03-17T17:02:33Z</dcterms:created>
  <dcterms:modified xsi:type="dcterms:W3CDTF">2016-05-25T14:32:18Z</dcterms:modified>
</cp:coreProperties>
</file>