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4A1B-27FE-40EC-9858-78A8A01876AD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1D33-A83C-428F-AABC-13BC5651E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1D33-A83C-428F-AABC-13BC5651E6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Phineas</a:t>
            </a:r>
            <a:r>
              <a:rPr lang="en-US" dirty="0" smtClean="0"/>
              <a:t> L. </a:t>
            </a:r>
            <a:r>
              <a:rPr lang="en-US" dirty="0" err="1" smtClean="0"/>
              <a:t>MacGuire</a:t>
            </a:r>
            <a:r>
              <a:rPr lang="en-US" dirty="0" smtClean="0"/>
              <a:t> Gets Slimed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13-15 Vocabulary</a:t>
            </a:r>
          </a:p>
          <a:p>
            <a:r>
              <a:rPr lang="en-US" dirty="0" smtClean="0"/>
              <a:t>Lesson 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wondrous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2" y="1750431"/>
            <a:ext cx="808733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Grand Canyon looks like such a </a:t>
            </a:r>
            <a:r>
              <a:rPr lang="en-US" sz="3200" b="1" dirty="0" smtClean="0"/>
              <a:t>wondrous </a:t>
            </a:r>
            <a:r>
              <a:rPr lang="en-US" sz="3200" dirty="0" smtClean="0"/>
              <a:t>place.  I can’t wait to visit it someday!</a:t>
            </a:r>
            <a:endParaRPr lang="en-US" sz="3200" dirty="0"/>
          </a:p>
        </p:txBody>
      </p:sp>
      <p:pic>
        <p:nvPicPr>
          <p:cNvPr id="5" name="Picture 4" descr="grand-canyon-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4" y="3064874"/>
            <a:ext cx="5773095" cy="3608185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mascot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115452"/>
            <a:ext cx="367209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Our school </a:t>
            </a:r>
            <a:r>
              <a:rPr lang="en-US" sz="3200" b="1" dirty="0" smtClean="0"/>
              <a:t>mascot </a:t>
            </a:r>
            <a:r>
              <a:rPr lang="en-US" sz="3200" dirty="0" smtClean="0"/>
              <a:t>is a tiger.  He always performs at our assemblies and wishes our teams good luck.</a:t>
            </a:r>
            <a:endParaRPr lang="en-US" sz="3200" dirty="0"/>
          </a:p>
        </p:txBody>
      </p:sp>
      <p:pic>
        <p:nvPicPr>
          <p:cNvPr id="5" name="Picture 4" descr="ma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34" y="2172902"/>
            <a:ext cx="3340100" cy="4445000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initiative	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5" y="2001832"/>
            <a:ext cx="4229887" cy="42510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took the </a:t>
            </a:r>
            <a:r>
              <a:rPr lang="en-US" sz="3200" b="1" dirty="0" smtClean="0"/>
              <a:t>initiative </a:t>
            </a:r>
            <a:r>
              <a:rPr lang="en-US" sz="3200" dirty="0" smtClean="0"/>
              <a:t>to learn to play an instrument even though my parents never told me to.  It was something I wanted to start on my own.</a:t>
            </a:r>
            <a:endParaRPr lang="en-US" sz="3200" dirty="0"/>
          </a:p>
        </p:txBody>
      </p:sp>
      <p:pic>
        <p:nvPicPr>
          <p:cNvPr id="5" name="Picture 4" descr="kids making music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02" y="2968234"/>
            <a:ext cx="4303654" cy="2940620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hazard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750431"/>
            <a:ext cx="4540761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Icy sidewalks are a </a:t>
            </a:r>
            <a:r>
              <a:rPr lang="en-US" sz="3200" b="1" dirty="0" smtClean="0"/>
              <a:t>hazard </a:t>
            </a:r>
            <a:r>
              <a:rPr lang="en-US" sz="3200" dirty="0" smtClean="0"/>
              <a:t>if you aren’t careful and you can easily fall and get hurt.</a:t>
            </a:r>
            <a:endParaRPr lang="en-US" sz="3200" dirty="0"/>
          </a:p>
        </p:txBody>
      </p:sp>
      <p:pic>
        <p:nvPicPr>
          <p:cNvPr id="5" name="Picture 4" descr="icy_sidew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81" y="2067984"/>
            <a:ext cx="3810000" cy="4572000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visualizing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59526"/>
            <a:ext cx="3768435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girl was </a:t>
            </a:r>
            <a:r>
              <a:rPr lang="en-US" sz="3200" b="1" dirty="0" smtClean="0"/>
              <a:t>visualizing </a:t>
            </a:r>
            <a:r>
              <a:rPr lang="en-US" sz="3200" dirty="0" smtClean="0"/>
              <a:t>herself riding a wild horse like a cowgirl as she wrote her story.</a:t>
            </a:r>
            <a:endParaRPr lang="en-US" sz="3200" dirty="0"/>
          </a:p>
        </p:txBody>
      </p:sp>
      <p:pic>
        <p:nvPicPr>
          <p:cNvPr id="5" name="Picture 4" descr="vis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69" y="2137597"/>
            <a:ext cx="4013155" cy="4324379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offense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0940"/>
            <a:ext cx="8898438" cy="2250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Even though they are my friends, I still took </a:t>
            </a:r>
            <a:r>
              <a:rPr lang="en-US" sz="3200" b="1" dirty="0" smtClean="0"/>
              <a:t>offense </a:t>
            </a:r>
            <a:r>
              <a:rPr lang="en-US" sz="3200" dirty="0" smtClean="0"/>
              <a:t>to them laughing at me when I messed up and I got really mad.</a:t>
            </a:r>
            <a:endParaRPr lang="en-US" sz="3200" dirty="0"/>
          </a:p>
        </p:txBody>
      </p:sp>
      <p:pic>
        <p:nvPicPr>
          <p:cNvPr id="5" name="Picture 4" descr="children_laug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58" y="3522923"/>
            <a:ext cx="4621780" cy="3099311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letdown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4810"/>
            <a:ext cx="8923989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party was such a </a:t>
            </a:r>
            <a:r>
              <a:rPr lang="en-US" sz="3200" b="1" dirty="0" smtClean="0"/>
              <a:t>letdown</a:t>
            </a:r>
            <a:r>
              <a:rPr lang="en-US" sz="3200" dirty="0" smtClean="0"/>
              <a:t>!  I worked so hard to get it ready and I was so excited, but then no one came.</a:t>
            </a:r>
            <a:endParaRPr lang="en-US" sz="3200" dirty="0"/>
          </a:p>
        </p:txBody>
      </p:sp>
      <p:pic>
        <p:nvPicPr>
          <p:cNvPr id="5" name="Picture 4" descr="kids-birthday-par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92" y="3173464"/>
            <a:ext cx="4975796" cy="3408420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petition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09" y="1753329"/>
            <a:ext cx="3742283" cy="450245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Our new class president was asking every student to sign the </a:t>
            </a:r>
            <a:r>
              <a:rPr lang="en-US" sz="3200" b="1" dirty="0" smtClean="0"/>
              <a:t>petition </a:t>
            </a:r>
            <a:r>
              <a:rPr lang="en-US" sz="3200" dirty="0" smtClean="0"/>
              <a:t>to show the principal how many students wanted more time for recess.</a:t>
            </a:r>
            <a:endParaRPr lang="en-US" sz="3200" dirty="0"/>
          </a:p>
        </p:txBody>
      </p:sp>
      <p:pic>
        <p:nvPicPr>
          <p:cNvPr id="5" name="Picture 4" descr="pet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18" y="3037263"/>
            <a:ext cx="4713960" cy="3423824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merit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2" y="1750431"/>
            <a:ext cx="805112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received awards for his </a:t>
            </a:r>
            <a:r>
              <a:rPr lang="en-US" sz="3200" b="1" dirty="0" smtClean="0"/>
              <a:t>merit </a:t>
            </a:r>
            <a:r>
              <a:rPr lang="en-US" sz="3200" dirty="0" smtClean="0"/>
              <a:t>and service to the country.  He did a lot more  than most others.</a:t>
            </a:r>
            <a:endParaRPr lang="en-US" sz="3200" dirty="0"/>
          </a:p>
        </p:txBody>
      </p:sp>
      <p:pic>
        <p:nvPicPr>
          <p:cNvPr id="5" name="Picture 4" descr="mer9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35" y="3130614"/>
            <a:ext cx="4787973" cy="3537780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enraptured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17376"/>
            <a:ext cx="9144000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He was so </a:t>
            </a:r>
            <a:r>
              <a:rPr lang="en-US" sz="3200" b="1" dirty="0" smtClean="0"/>
              <a:t>enraptured </a:t>
            </a:r>
            <a:r>
              <a:rPr lang="en-US" sz="3200" dirty="0" smtClean="0"/>
              <a:t>by his new book and he read for so long, he didn’t even notice it was getting dark.</a:t>
            </a:r>
            <a:endParaRPr lang="en-US" sz="3200" dirty="0"/>
          </a:p>
        </p:txBody>
      </p:sp>
      <p:pic>
        <p:nvPicPr>
          <p:cNvPr id="5" name="Picture 4" descr="en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10" y="3368601"/>
            <a:ext cx="5682064" cy="3253440"/>
          </a:xfrm>
          <a:prstGeom prst="rect">
            <a:avLst/>
          </a:prstGeom>
          <a:ln w="158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313</TotalTime>
  <Words>249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Wingdings 2</vt:lpstr>
      <vt:lpstr>Habitat</vt:lpstr>
      <vt:lpstr>Phineas L. MacGuire Gets Slimed </vt:lpstr>
      <vt:lpstr>initiative </vt:lpstr>
      <vt:lpstr>hazard</vt:lpstr>
      <vt:lpstr>visualizing</vt:lpstr>
      <vt:lpstr>offense</vt:lpstr>
      <vt:lpstr>letdown</vt:lpstr>
      <vt:lpstr>petition</vt:lpstr>
      <vt:lpstr>merit</vt:lpstr>
      <vt:lpstr>enraptured</vt:lpstr>
      <vt:lpstr>wondrous</vt:lpstr>
      <vt:lpstr>mascot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Phineas L. MacGuire Gets Slimed</dc:title>
  <dc:creator>Kimberly Bartell</dc:creator>
  <cp:lastModifiedBy>Pizzigoni, Donna</cp:lastModifiedBy>
  <cp:revision>33</cp:revision>
  <dcterms:created xsi:type="dcterms:W3CDTF">2013-05-01T02:32:46Z</dcterms:created>
  <dcterms:modified xsi:type="dcterms:W3CDTF">2016-05-25T14:33:43Z</dcterms:modified>
</cp:coreProperties>
</file>