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B4A1B-27FE-40EC-9858-78A8A01876AD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F1D33-A83C-428F-AABC-13BC5651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4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F1D33-A83C-428F-AABC-13BC5651E6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8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Phineas</a:t>
            </a:r>
            <a:r>
              <a:rPr lang="en-US" dirty="0" smtClean="0"/>
              <a:t> L. </a:t>
            </a:r>
            <a:r>
              <a:rPr lang="en-US" dirty="0" err="1" smtClean="0"/>
              <a:t>MacGuire</a:t>
            </a:r>
            <a:r>
              <a:rPr lang="en-US" dirty="0" smtClean="0"/>
              <a:t> Gets Slimed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10-12 Vocabulary</a:t>
            </a:r>
          </a:p>
          <a:p>
            <a:r>
              <a:rPr lang="en-US" dirty="0" smtClean="0"/>
              <a:t>Lesson 29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diluted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0431"/>
            <a:ext cx="7612064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When a drink is </a:t>
            </a:r>
            <a:r>
              <a:rPr lang="en-US" sz="3200" b="1" dirty="0" smtClean="0"/>
              <a:t>diluted</a:t>
            </a:r>
            <a:r>
              <a:rPr lang="en-US" sz="3200" dirty="0" smtClean="0"/>
              <a:t> with water, it gets lighter in color and you can see through it.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608" y="3572892"/>
            <a:ext cx="6264909" cy="2679989"/>
          </a:xfrm>
          <a:prstGeom prst="rect">
            <a:avLst/>
          </a:prstGeom>
          <a:ln w="158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spurt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0431"/>
            <a:ext cx="8377239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Lava began to </a:t>
            </a:r>
            <a:r>
              <a:rPr lang="en-US" sz="3200" b="1" dirty="0" smtClean="0"/>
              <a:t>spurt</a:t>
            </a:r>
            <a:r>
              <a:rPr lang="en-US" sz="3200" dirty="0" smtClean="0"/>
              <a:t> from the top of the volcano making people worried it was about to erupt.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3210622"/>
            <a:ext cx="5481639" cy="3536541"/>
          </a:xfrm>
          <a:prstGeom prst="rect">
            <a:avLst/>
          </a:prstGeom>
          <a:ln w="158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/>
              <a:t>d</a:t>
            </a:r>
            <a:r>
              <a:rPr lang="en-US" sz="6000" b="1" dirty="0" smtClean="0"/>
              <a:t>angling	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15" y="2507673"/>
            <a:ext cx="4473712" cy="37452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My backpack has handmade toys </a:t>
            </a:r>
            <a:r>
              <a:rPr lang="en-US" sz="3200" b="1" dirty="0" smtClean="0"/>
              <a:t>dangling</a:t>
            </a:r>
            <a:r>
              <a:rPr lang="en-US" sz="3200" dirty="0" smtClean="0"/>
              <a:t> from the zippers.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18" y="2069522"/>
            <a:ext cx="3371418" cy="4495223"/>
          </a:xfrm>
          <a:prstGeom prst="rect">
            <a:avLst/>
          </a:prstGeom>
          <a:ln w="158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charity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03" y="1750431"/>
            <a:ext cx="4540761" cy="450245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When you donate money to a </a:t>
            </a:r>
            <a:r>
              <a:rPr lang="en-US" sz="3200" b="1" dirty="0" smtClean="0"/>
              <a:t>charity</a:t>
            </a:r>
            <a:r>
              <a:rPr lang="en-US" sz="3200" dirty="0" smtClean="0"/>
              <a:t> you can help people all around the world!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30" y="2373885"/>
            <a:ext cx="4059819" cy="4059819"/>
          </a:xfrm>
          <a:prstGeom prst="rect">
            <a:avLst/>
          </a:prstGeom>
          <a:ln w="158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dribbled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59526"/>
            <a:ext cx="3768435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When the kitten looked up from drinking its milk, some milk </a:t>
            </a:r>
            <a:r>
              <a:rPr lang="en-US" sz="3200" b="1" dirty="0" smtClean="0"/>
              <a:t>dribbled</a:t>
            </a:r>
            <a:r>
              <a:rPr lang="en-US" sz="3200" dirty="0" smtClean="0"/>
              <a:t> down its chin.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36" y="2476500"/>
            <a:ext cx="5121563" cy="3841173"/>
          </a:xfrm>
          <a:prstGeom prst="rect">
            <a:avLst/>
          </a:prstGeom>
          <a:ln w="158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relatively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3" y="1995816"/>
            <a:ext cx="7612064" cy="17419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baby salamander is </a:t>
            </a:r>
            <a:r>
              <a:rPr lang="en-US" sz="3200" b="1" dirty="0" smtClean="0"/>
              <a:t>relatively</a:t>
            </a:r>
            <a:r>
              <a:rPr lang="en-US" sz="3200" dirty="0" smtClean="0"/>
              <a:t> small compared to its mother.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6" y="3176153"/>
            <a:ext cx="5413664" cy="3609109"/>
          </a:xfrm>
          <a:prstGeom prst="rect">
            <a:avLst/>
          </a:prstGeom>
          <a:ln w="158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empire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4810"/>
            <a:ext cx="8923989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When the Roman </a:t>
            </a:r>
            <a:r>
              <a:rPr lang="en-US" sz="3200" b="1" dirty="0" smtClean="0"/>
              <a:t>Empire</a:t>
            </a:r>
            <a:r>
              <a:rPr lang="en-US" sz="3200" dirty="0" smtClean="0"/>
              <a:t> was at its strongest, all of the countries colored red were under their control.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76" y="2951018"/>
            <a:ext cx="5485913" cy="3598857"/>
          </a:xfrm>
          <a:prstGeom prst="rect">
            <a:avLst/>
          </a:prstGeom>
          <a:ln w="158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wilted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209" y="2397364"/>
            <a:ext cx="3742283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rose </a:t>
            </a:r>
            <a:r>
              <a:rPr lang="en-US" sz="3200" b="1" dirty="0" smtClean="0"/>
              <a:t>wilted</a:t>
            </a:r>
            <a:r>
              <a:rPr lang="en-US" sz="3200" dirty="0" smtClean="0"/>
              <a:t> in the hot, dry weather.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03" y="3269673"/>
            <a:ext cx="4953670" cy="3300383"/>
          </a:xfrm>
          <a:prstGeom prst="rect">
            <a:avLst/>
          </a:prstGeom>
          <a:ln w="158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barricading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12" y="1750431"/>
            <a:ext cx="8051127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furniture was </a:t>
            </a:r>
            <a:r>
              <a:rPr lang="en-US" sz="3200" b="1" dirty="0" smtClean="0"/>
              <a:t>barricading</a:t>
            </a:r>
            <a:r>
              <a:rPr lang="en-US" sz="3200" dirty="0" smtClean="0"/>
              <a:t> the door so no one could get in.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3010455"/>
            <a:ext cx="4777889" cy="3598163"/>
          </a:xfrm>
          <a:prstGeom prst="rect">
            <a:avLst/>
          </a:prstGeom>
          <a:ln w="158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carcasses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07" y="1750431"/>
            <a:ext cx="3697402" cy="450245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After Thanksgiving dinner, some people use the left over </a:t>
            </a:r>
            <a:r>
              <a:rPr lang="en-US" sz="3200" b="1" dirty="0" smtClean="0"/>
              <a:t>carcasses</a:t>
            </a:r>
            <a:r>
              <a:rPr lang="en-US" sz="3200" dirty="0" smtClean="0"/>
              <a:t> to make soup.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9" y="3258639"/>
            <a:ext cx="4973782" cy="3500069"/>
          </a:xfrm>
          <a:prstGeom prst="rect">
            <a:avLst/>
          </a:prstGeom>
          <a:ln w="15875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246</TotalTime>
  <Words>173</Words>
  <Application>Microsoft Office PowerPoint</Application>
  <PresentationFormat>On-screen Show (4:3)</PresentationFormat>
  <Paragraphs>26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Wingdings 2</vt:lpstr>
      <vt:lpstr>Habitat</vt:lpstr>
      <vt:lpstr>Phineas L. MacGuire Gets Slimed </vt:lpstr>
      <vt:lpstr>dangling </vt:lpstr>
      <vt:lpstr>charity</vt:lpstr>
      <vt:lpstr>dribbled</vt:lpstr>
      <vt:lpstr>relatively</vt:lpstr>
      <vt:lpstr>empire</vt:lpstr>
      <vt:lpstr>wilted</vt:lpstr>
      <vt:lpstr>barricading</vt:lpstr>
      <vt:lpstr>carcasses</vt:lpstr>
      <vt:lpstr>diluted</vt:lpstr>
      <vt:lpstr>spurt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Phineas L. MacGuire Gets Slimed</dc:title>
  <dc:creator>Kimberly Bartell</dc:creator>
  <cp:lastModifiedBy>Pizzigoni, Donna</cp:lastModifiedBy>
  <cp:revision>24</cp:revision>
  <dcterms:created xsi:type="dcterms:W3CDTF">2013-04-02T02:46:08Z</dcterms:created>
  <dcterms:modified xsi:type="dcterms:W3CDTF">2016-05-25T14:36:31Z</dcterms:modified>
</cp:coreProperties>
</file>