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18C9C5D8-472E-5843-8D8E-B5EDABD3E192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1A1417-C9A4-3749-978C-8FD28F764C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18C9C5D8-472E-5843-8D8E-B5EDABD3E192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1A1417-C9A4-3749-978C-8FD28F764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8C9C5D8-472E-5843-8D8E-B5EDABD3E192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B1A1417-C9A4-3749-978C-8FD28F764C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Phineas</a:t>
            </a:r>
            <a:r>
              <a:rPr lang="en-US" dirty="0" smtClean="0"/>
              <a:t> L. </a:t>
            </a:r>
            <a:r>
              <a:rPr lang="en-US" dirty="0" err="1" smtClean="0"/>
              <a:t>MacGuire</a:t>
            </a:r>
            <a:r>
              <a:rPr lang="en-US" dirty="0" smtClean="0"/>
              <a:t> Gets Slimed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1-3 Vocabulary</a:t>
            </a:r>
          </a:p>
          <a:p>
            <a:r>
              <a:rPr lang="en-US" dirty="0" smtClean="0"/>
              <a:t>Lesson 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occurred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50431"/>
            <a:ext cx="7612064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When someone draws a light bulb over a person’s head, it means a great idea has just </a:t>
            </a:r>
            <a:r>
              <a:rPr lang="en-US" sz="3200" b="1" dirty="0" smtClean="0"/>
              <a:t>occurred </a:t>
            </a:r>
            <a:r>
              <a:rPr lang="en-US" sz="3200" dirty="0" smtClean="0"/>
              <a:t>to them.</a:t>
            </a:r>
            <a:endParaRPr lang="en-US" sz="3200" dirty="0"/>
          </a:p>
        </p:txBody>
      </p:sp>
      <p:pic>
        <p:nvPicPr>
          <p:cNvPr id="5" name="Picture 4" descr="BeanManIdeaLigh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569" y="3569506"/>
            <a:ext cx="3031078" cy="3031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fascinating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0431"/>
            <a:ext cx="8377239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girl thought the fish at the aquarium were fascinating and she watched them for hours!</a:t>
            </a:r>
            <a:endParaRPr lang="en-US" sz="3200" dirty="0"/>
          </a:p>
        </p:txBody>
      </p:sp>
      <p:pic>
        <p:nvPicPr>
          <p:cNvPr id="5" name="Picture 4" descr="aqwa-aquarium-of-w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684" y="3037513"/>
            <a:ext cx="5045839" cy="3649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basis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50431"/>
            <a:ext cx="7612064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My sister and I brush our teeth on a regular </a:t>
            </a:r>
            <a:r>
              <a:rPr lang="en-US" sz="3200" b="1" dirty="0" smtClean="0"/>
              <a:t>basis</a:t>
            </a:r>
            <a:r>
              <a:rPr lang="en-US" sz="3200" dirty="0" smtClean="0"/>
              <a:t>, every morning after breakfast and every night before bed.</a:t>
            </a:r>
            <a:endParaRPr lang="en-US" sz="3200" dirty="0"/>
          </a:p>
        </p:txBody>
      </p:sp>
      <p:pic>
        <p:nvPicPr>
          <p:cNvPr id="4" name="Picture 3" descr="ba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193" y="3357401"/>
            <a:ext cx="4910155" cy="3260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organism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03" y="1750431"/>
            <a:ext cx="7999636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There are many </a:t>
            </a:r>
            <a:r>
              <a:rPr lang="en-US" sz="3200" b="1" dirty="0" smtClean="0"/>
              <a:t>organisms </a:t>
            </a:r>
            <a:r>
              <a:rPr lang="en-US" sz="3200" dirty="0" smtClean="0"/>
              <a:t>that live in ponds.  Some are so small you can’t even see them.</a:t>
            </a:r>
            <a:endParaRPr lang="en-US" sz="3200" dirty="0"/>
          </a:p>
        </p:txBody>
      </p:sp>
      <p:pic>
        <p:nvPicPr>
          <p:cNvPr id="5" name="Picture 4" descr="DownByThePo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139" y="3020869"/>
            <a:ext cx="5110896" cy="352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unrealistic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50431"/>
            <a:ext cx="7612064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This rhino has an </a:t>
            </a:r>
            <a:r>
              <a:rPr lang="en-US" sz="3200" b="1" dirty="0" smtClean="0"/>
              <a:t>unrealistic </a:t>
            </a:r>
            <a:r>
              <a:rPr lang="en-US" sz="3200" dirty="0" smtClean="0"/>
              <a:t>goal.  There is no way it’s ever going to happen!</a:t>
            </a:r>
            <a:endParaRPr lang="en-US" sz="3200" dirty="0"/>
          </a:p>
        </p:txBody>
      </p:sp>
      <p:pic>
        <p:nvPicPr>
          <p:cNvPr id="5" name="Picture 4" descr="Unrealistic-Expectation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210" y="2848741"/>
            <a:ext cx="5301773" cy="3631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regulations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50431"/>
            <a:ext cx="7612064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Wearing a uniform is part of the </a:t>
            </a:r>
            <a:r>
              <a:rPr lang="en-US" sz="3200" b="1" dirty="0" smtClean="0"/>
              <a:t>regulations </a:t>
            </a:r>
            <a:r>
              <a:rPr lang="en-US" sz="3200" dirty="0" smtClean="0"/>
              <a:t>at our school.</a:t>
            </a:r>
            <a:endParaRPr lang="en-US" sz="3200" dirty="0"/>
          </a:p>
        </p:txBody>
      </p:sp>
      <p:pic>
        <p:nvPicPr>
          <p:cNvPr id="5" name="Picture 4" descr="unifo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229" y="2923376"/>
            <a:ext cx="5248788" cy="3934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allergic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50431"/>
            <a:ext cx="7612064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Most people are </a:t>
            </a:r>
            <a:r>
              <a:rPr lang="en-US" sz="3200" b="1" dirty="0" smtClean="0"/>
              <a:t>allergic </a:t>
            </a:r>
            <a:r>
              <a:rPr lang="en-US" sz="3200" dirty="0" smtClean="0"/>
              <a:t>to poison ivy and get an itchy rash if they touch it.</a:t>
            </a:r>
            <a:endParaRPr lang="en-US" sz="3200" dirty="0"/>
          </a:p>
        </p:txBody>
      </p:sp>
      <p:pic>
        <p:nvPicPr>
          <p:cNvPr id="5" name="Picture 4" descr="poison_ivy_ra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383" y="3638150"/>
            <a:ext cx="4257487" cy="2831229"/>
          </a:xfrm>
          <a:prstGeom prst="rect">
            <a:avLst/>
          </a:prstGeom>
        </p:spPr>
      </p:pic>
      <p:pic>
        <p:nvPicPr>
          <p:cNvPr id="6" name="Picture 5" descr="poison_ivy_whole_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8150"/>
            <a:ext cx="4258276" cy="283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logical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50431"/>
            <a:ext cx="7612064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Which one would be the </a:t>
            </a:r>
            <a:r>
              <a:rPr lang="en-US" sz="3200" b="1" dirty="0" smtClean="0"/>
              <a:t>logical </a:t>
            </a:r>
            <a:r>
              <a:rPr lang="en-US" sz="3200" dirty="0" smtClean="0"/>
              <a:t>choice to wear in a snow storm?</a:t>
            </a:r>
            <a:endParaRPr lang="en-US" sz="3200" dirty="0"/>
          </a:p>
        </p:txBody>
      </p:sp>
      <p:pic>
        <p:nvPicPr>
          <p:cNvPr id="5" name="Picture 4" descr="logic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744" y="3068637"/>
            <a:ext cx="3510305" cy="3510305"/>
          </a:xfrm>
          <a:prstGeom prst="rect">
            <a:avLst/>
          </a:prstGeom>
        </p:spPr>
      </p:pic>
      <p:pic>
        <p:nvPicPr>
          <p:cNvPr id="6" name="Picture 5" descr="logical~60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50" y="3068637"/>
            <a:ext cx="4680406" cy="351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strict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12" y="1750431"/>
            <a:ext cx="8051127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My brother and I have a TV in our room, but our dad has a </a:t>
            </a:r>
            <a:r>
              <a:rPr lang="en-US" sz="3200" b="1" dirty="0" smtClean="0"/>
              <a:t>strict </a:t>
            </a:r>
            <a:r>
              <a:rPr lang="en-US" sz="3200" dirty="0" smtClean="0"/>
              <a:t>rule that we have to turn it off at night.  If we don’t he will take it away.</a:t>
            </a:r>
            <a:endParaRPr lang="en-US" sz="3200" dirty="0"/>
          </a:p>
        </p:txBody>
      </p:sp>
      <p:pic>
        <p:nvPicPr>
          <p:cNvPr id="5" name="Picture 4" descr="kids_gues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162" y="3363573"/>
            <a:ext cx="4867218" cy="3233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sarcastic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08" y="1750431"/>
            <a:ext cx="2787726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My sister left this </a:t>
            </a:r>
            <a:r>
              <a:rPr lang="en-US" sz="3200" b="1" dirty="0" smtClean="0"/>
              <a:t>sarcastic </a:t>
            </a:r>
            <a:r>
              <a:rPr lang="en-US" sz="3200" dirty="0" smtClean="0"/>
              <a:t>note from my fish after I forgot to feed it.</a:t>
            </a:r>
            <a:endParaRPr lang="en-US" sz="3200" dirty="0"/>
          </a:p>
        </p:txBody>
      </p:sp>
      <p:pic>
        <p:nvPicPr>
          <p:cNvPr id="5" name="Picture 4" descr="sarcastic_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034" y="1750431"/>
            <a:ext cx="6003267" cy="450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62</TotalTime>
  <Words>214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Book Antiqua</vt:lpstr>
      <vt:lpstr>Wingdings 2</vt:lpstr>
      <vt:lpstr>Habitat</vt:lpstr>
      <vt:lpstr>Phineas L. MacGuire Gets Slimed </vt:lpstr>
      <vt:lpstr>basis</vt:lpstr>
      <vt:lpstr>organism</vt:lpstr>
      <vt:lpstr>unrealistic</vt:lpstr>
      <vt:lpstr>regulations</vt:lpstr>
      <vt:lpstr>allergic</vt:lpstr>
      <vt:lpstr>logical</vt:lpstr>
      <vt:lpstr>strict</vt:lpstr>
      <vt:lpstr>sarcastic</vt:lpstr>
      <vt:lpstr>occurred</vt:lpstr>
      <vt:lpstr>fascinating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Phineas L. MacGuire Gets Slimed</dc:title>
  <dc:creator>Kimberly Bartell</dc:creator>
  <cp:lastModifiedBy>Pizzigoni, Donna</cp:lastModifiedBy>
  <cp:revision>4</cp:revision>
  <dcterms:created xsi:type="dcterms:W3CDTF">2013-03-13T00:34:16Z</dcterms:created>
  <dcterms:modified xsi:type="dcterms:W3CDTF">2016-05-25T14:31:06Z</dcterms:modified>
</cp:coreProperties>
</file>